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1.png" ContentType="image/png"/>
  <Override PartName="/ppt/media/image10.png" ContentType="image/png"/>
  <Override PartName="/ppt/media/image12.png" ContentType="image/png"/>
  <Override PartName="/ppt/media/image9.jpeg" ContentType="image/jpeg"/>
  <Override PartName="/ppt/media/image8.png" ContentType="image/png"/>
  <Override PartName="/ppt/media/image7.jpeg" ContentType="image/jpeg"/>
  <Override PartName="/ppt/media/image2.jpeg" ContentType="image/jpeg"/>
  <Override PartName="/ppt/media/image1.png" ContentType="image/png"/>
  <Override PartName="/ppt/media/image3.png" ContentType="image/png"/>
  <Override PartName="/ppt/media/image4.jpeg" ContentType="image/jpeg"/>
  <Override PartName="/ppt/media/image5.png" ContentType="image/png"/>
  <Override PartName="/ppt/media/image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7.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38" name="PlaceHolder 2"/>
          <p:cNvSpPr>
            <a:spLocks noGrp="1"/>
          </p:cNvSpPr>
          <p:nvPr>
            <p:ph type="body"/>
          </p:nvPr>
        </p:nvSpPr>
        <p:spPr>
          <a:xfrm>
            <a:off x="685800" y="2063520"/>
            <a:ext cx="1039428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39" name="PlaceHolder 3"/>
          <p:cNvSpPr>
            <a:spLocks noGrp="1"/>
          </p:cNvSpPr>
          <p:nvPr>
            <p:ph type="body"/>
          </p:nvPr>
        </p:nvSpPr>
        <p:spPr>
          <a:xfrm>
            <a:off x="685800" y="3792960"/>
            <a:ext cx="1039428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41" name="PlaceHolder 2"/>
          <p:cNvSpPr>
            <a:spLocks noGrp="1"/>
          </p:cNvSpPr>
          <p:nvPr>
            <p:ph type="body"/>
          </p:nvPr>
        </p:nvSpPr>
        <p:spPr>
          <a:xfrm>
            <a:off x="68580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42" name="PlaceHolder 3"/>
          <p:cNvSpPr>
            <a:spLocks noGrp="1"/>
          </p:cNvSpPr>
          <p:nvPr>
            <p:ph type="body"/>
          </p:nvPr>
        </p:nvSpPr>
        <p:spPr>
          <a:xfrm>
            <a:off x="601236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43" name="PlaceHolder 4"/>
          <p:cNvSpPr>
            <a:spLocks noGrp="1"/>
          </p:cNvSpPr>
          <p:nvPr>
            <p:ph type="body"/>
          </p:nvPr>
        </p:nvSpPr>
        <p:spPr>
          <a:xfrm>
            <a:off x="685800" y="379296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44" name="PlaceHolder 5"/>
          <p:cNvSpPr>
            <a:spLocks noGrp="1"/>
          </p:cNvSpPr>
          <p:nvPr>
            <p:ph type="body"/>
          </p:nvPr>
        </p:nvSpPr>
        <p:spPr>
          <a:xfrm>
            <a:off x="6012360" y="379296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46" name="PlaceHolder 2"/>
          <p:cNvSpPr>
            <a:spLocks noGrp="1"/>
          </p:cNvSpPr>
          <p:nvPr>
            <p:ph type="body"/>
          </p:nvPr>
        </p:nvSpPr>
        <p:spPr>
          <a:xfrm>
            <a:off x="685800" y="206352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47" name="PlaceHolder 3"/>
          <p:cNvSpPr>
            <a:spLocks noGrp="1"/>
          </p:cNvSpPr>
          <p:nvPr>
            <p:ph type="body"/>
          </p:nvPr>
        </p:nvSpPr>
        <p:spPr>
          <a:xfrm>
            <a:off x="4200120" y="206352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48" name="PlaceHolder 4"/>
          <p:cNvSpPr>
            <a:spLocks noGrp="1"/>
          </p:cNvSpPr>
          <p:nvPr>
            <p:ph type="body"/>
          </p:nvPr>
        </p:nvSpPr>
        <p:spPr>
          <a:xfrm>
            <a:off x="7714440" y="206352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49" name="PlaceHolder 5"/>
          <p:cNvSpPr>
            <a:spLocks noGrp="1"/>
          </p:cNvSpPr>
          <p:nvPr>
            <p:ph type="body"/>
          </p:nvPr>
        </p:nvSpPr>
        <p:spPr>
          <a:xfrm>
            <a:off x="685800" y="379296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50" name="PlaceHolder 6"/>
          <p:cNvSpPr>
            <a:spLocks noGrp="1"/>
          </p:cNvSpPr>
          <p:nvPr>
            <p:ph type="body"/>
          </p:nvPr>
        </p:nvSpPr>
        <p:spPr>
          <a:xfrm>
            <a:off x="4200120" y="379296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51" name="PlaceHolder 7"/>
          <p:cNvSpPr>
            <a:spLocks noGrp="1"/>
          </p:cNvSpPr>
          <p:nvPr>
            <p:ph type="body"/>
          </p:nvPr>
        </p:nvSpPr>
        <p:spPr>
          <a:xfrm>
            <a:off x="7714440" y="379296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63" name="PlaceHolder 2"/>
          <p:cNvSpPr>
            <a:spLocks noGrp="1"/>
          </p:cNvSpPr>
          <p:nvPr>
            <p:ph type="subTitle"/>
          </p:nvPr>
        </p:nvSpPr>
        <p:spPr>
          <a:xfrm>
            <a:off x="685800" y="2063520"/>
            <a:ext cx="10394280" cy="3310920"/>
          </a:xfrm>
          <a:prstGeom prst="rect">
            <a:avLst/>
          </a:prstGeom>
        </p:spPr>
        <p:txBody>
          <a:bodyPr lIns="0" rIns="0" tIns="0" bIns="0" anchor="ctr"/>
          <a:p>
            <a:pPr algn="ctr"/>
            <a:endParaRPr b="0" lang="es-E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65" name="PlaceHolder 2"/>
          <p:cNvSpPr>
            <a:spLocks noGrp="1"/>
          </p:cNvSpPr>
          <p:nvPr>
            <p:ph type="body"/>
          </p:nvPr>
        </p:nvSpPr>
        <p:spPr>
          <a:xfrm>
            <a:off x="685800" y="2063520"/>
            <a:ext cx="10394280" cy="331092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67" name="PlaceHolder 2"/>
          <p:cNvSpPr>
            <a:spLocks noGrp="1"/>
          </p:cNvSpPr>
          <p:nvPr>
            <p:ph type="body"/>
          </p:nvPr>
        </p:nvSpPr>
        <p:spPr>
          <a:xfrm>
            <a:off x="685800" y="2063520"/>
            <a:ext cx="5072400" cy="331092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68" name="PlaceHolder 3"/>
          <p:cNvSpPr>
            <a:spLocks noGrp="1"/>
          </p:cNvSpPr>
          <p:nvPr>
            <p:ph type="body"/>
          </p:nvPr>
        </p:nvSpPr>
        <p:spPr>
          <a:xfrm>
            <a:off x="6012360" y="2063520"/>
            <a:ext cx="5072400" cy="331092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 name="PlaceHolder 1"/>
          <p:cNvSpPr>
            <a:spLocks noGrp="1"/>
          </p:cNvSpPr>
          <p:nvPr>
            <p:ph type="subTitle"/>
          </p:nvPr>
        </p:nvSpPr>
        <p:spPr>
          <a:xfrm>
            <a:off x="685800" y="685800"/>
            <a:ext cx="10396440" cy="5339520"/>
          </a:xfrm>
          <a:prstGeom prst="rect">
            <a:avLst/>
          </a:prstGeom>
        </p:spPr>
        <p:txBody>
          <a:bodyPr lIns="0" rIns="0" tIns="0" bIns="0" anchor="ctr"/>
          <a:p>
            <a:pPr algn="ctr"/>
            <a:endParaRPr b="0" lang="es-E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72" name="PlaceHolder 2"/>
          <p:cNvSpPr>
            <a:spLocks noGrp="1"/>
          </p:cNvSpPr>
          <p:nvPr>
            <p:ph type="body"/>
          </p:nvPr>
        </p:nvSpPr>
        <p:spPr>
          <a:xfrm>
            <a:off x="68580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73" name="PlaceHolder 3"/>
          <p:cNvSpPr>
            <a:spLocks noGrp="1"/>
          </p:cNvSpPr>
          <p:nvPr>
            <p:ph type="body"/>
          </p:nvPr>
        </p:nvSpPr>
        <p:spPr>
          <a:xfrm>
            <a:off x="6012360" y="2063520"/>
            <a:ext cx="5072400" cy="331092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74" name="PlaceHolder 4"/>
          <p:cNvSpPr>
            <a:spLocks noGrp="1"/>
          </p:cNvSpPr>
          <p:nvPr>
            <p:ph type="body"/>
          </p:nvPr>
        </p:nvSpPr>
        <p:spPr>
          <a:xfrm>
            <a:off x="685800" y="379296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17" name="PlaceHolder 2"/>
          <p:cNvSpPr>
            <a:spLocks noGrp="1"/>
          </p:cNvSpPr>
          <p:nvPr>
            <p:ph type="subTitle"/>
          </p:nvPr>
        </p:nvSpPr>
        <p:spPr>
          <a:xfrm>
            <a:off x="685800" y="2063520"/>
            <a:ext cx="10394280" cy="3310920"/>
          </a:xfrm>
          <a:prstGeom prst="rect">
            <a:avLst/>
          </a:prstGeom>
        </p:spPr>
        <p:txBody>
          <a:bodyPr lIns="0" rIns="0" tIns="0" bIns="0" anchor="ctr"/>
          <a:p>
            <a:pPr algn="ctr"/>
            <a:endParaRPr b="0" lang="es-E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76" name="PlaceHolder 2"/>
          <p:cNvSpPr>
            <a:spLocks noGrp="1"/>
          </p:cNvSpPr>
          <p:nvPr>
            <p:ph type="body"/>
          </p:nvPr>
        </p:nvSpPr>
        <p:spPr>
          <a:xfrm>
            <a:off x="685800" y="2063520"/>
            <a:ext cx="5072400" cy="331092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77" name="PlaceHolder 3"/>
          <p:cNvSpPr>
            <a:spLocks noGrp="1"/>
          </p:cNvSpPr>
          <p:nvPr>
            <p:ph type="body"/>
          </p:nvPr>
        </p:nvSpPr>
        <p:spPr>
          <a:xfrm>
            <a:off x="601236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78" name="PlaceHolder 4"/>
          <p:cNvSpPr>
            <a:spLocks noGrp="1"/>
          </p:cNvSpPr>
          <p:nvPr>
            <p:ph type="body"/>
          </p:nvPr>
        </p:nvSpPr>
        <p:spPr>
          <a:xfrm>
            <a:off x="6012360" y="379296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80" name="PlaceHolder 2"/>
          <p:cNvSpPr>
            <a:spLocks noGrp="1"/>
          </p:cNvSpPr>
          <p:nvPr>
            <p:ph type="body"/>
          </p:nvPr>
        </p:nvSpPr>
        <p:spPr>
          <a:xfrm>
            <a:off x="68580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81" name="PlaceHolder 3"/>
          <p:cNvSpPr>
            <a:spLocks noGrp="1"/>
          </p:cNvSpPr>
          <p:nvPr>
            <p:ph type="body"/>
          </p:nvPr>
        </p:nvSpPr>
        <p:spPr>
          <a:xfrm>
            <a:off x="601236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82" name="PlaceHolder 4"/>
          <p:cNvSpPr>
            <a:spLocks noGrp="1"/>
          </p:cNvSpPr>
          <p:nvPr>
            <p:ph type="body"/>
          </p:nvPr>
        </p:nvSpPr>
        <p:spPr>
          <a:xfrm>
            <a:off x="685800" y="3792960"/>
            <a:ext cx="1039428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84" name="PlaceHolder 2"/>
          <p:cNvSpPr>
            <a:spLocks noGrp="1"/>
          </p:cNvSpPr>
          <p:nvPr>
            <p:ph type="body"/>
          </p:nvPr>
        </p:nvSpPr>
        <p:spPr>
          <a:xfrm>
            <a:off x="685800" y="2063520"/>
            <a:ext cx="1039428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85" name="PlaceHolder 3"/>
          <p:cNvSpPr>
            <a:spLocks noGrp="1"/>
          </p:cNvSpPr>
          <p:nvPr>
            <p:ph type="body"/>
          </p:nvPr>
        </p:nvSpPr>
        <p:spPr>
          <a:xfrm>
            <a:off x="685800" y="3792960"/>
            <a:ext cx="1039428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87" name="PlaceHolder 2"/>
          <p:cNvSpPr>
            <a:spLocks noGrp="1"/>
          </p:cNvSpPr>
          <p:nvPr>
            <p:ph type="body"/>
          </p:nvPr>
        </p:nvSpPr>
        <p:spPr>
          <a:xfrm>
            <a:off x="68580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88" name="PlaceHolder 3"/>
          <p:cNvSpPr>
            <a:spLocks noGrp="1"/>
          </p:cNvSpPr>
          <p:nvPr>
            <p:ph type="body"/>
          </p:nvPr>
        </p:nvSpPr>
        <p:spPr>
          <a:xfrm>
            <a:off x="601236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89" name="PlaceHolder 4"/>
          <p:cNvSpPr>
            <a:spLocks noGrp="1"/>
          </p:cNvSpPr>
          <p:nvPr>
            <p:ph type="body"/>
          </p:nvPr>
        </p:nvSpPr>
        <p:spPr>
          <a:xfrm>
            <a:off x="685800" y="379296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90" name="PlaceHolder 5"/>
          <p:cNvSpPr>
            <a:spLocks noGrp="1"/>
          </p:cNvSpPr>
          <p:nvPr>
            <p:ph type="body"/>
          </p:nvPr>
        </p:nvSpPr>
        <p:spPr>
          <a:xfrm>
            <a:off x="6012360" y="379296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92" name="PlaceHolder 2"/>
          <p:cNvSpPr>
            <a:spLocks noGrp="1"/>
          </p:cNvSpPr>
          <p:nvPr>
            <p:ph type="body"/>
          </p:nvPr>
        </p:nvSpPr>
        <p:spPr>
          <a:xfrm>
            <a:off x="685800" y="206352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93" name="PlaceHolder 3"/>
          <p:cNvSpPr>
            <a:spLocks noGrp="1"/>
          </p:cNvSpPr>
          <p:nvPr>
            <p:ph type="body"/>
          </p:nvPr>
        </p:nvSpPr>
        <p:spPr>
          <a:xfrm>
            <a:off x="4200120" y="206352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94" name="PlaceHolder 4"/>
          <p:cNvSpPr>
            <a:spLocks noGrp="1"/>
          </p:cNvSpPr>
          <p:nvPr>
            <p:ph type="body"/>
          </p:nvPr>
        </p:nvSpPr>
        <p:spPr>
          <a:xfrm>
            <a:off x="7714440" y="206352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95" name="PlaceHolder 5"/>
          <p:cNvSpPr>
            <a:spLocks noGrp="1"/>
          </p:cNvSpPr>
          <p:nvPr>
            <p:ph type="body"/>
          </p:nvPr>
        </p:nvSpPr>
        <p:spPr>
          <a:xfrm>
            <a:off x="685800" y="379296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96" name="PlaceHolder 6"/>
          <p:cNvSpPr>
            <a:spLocks noGrp="1"/>
          </p:cNvSpPr>
          <p:nvPr>
            <p:ph type="body"/>
          </p:nvPr>
        </p:nvSpPr>
        <p:spPr>
          <a:xfrm>
            <a:off x="4200120" y="379296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97" name="PlaceHolder 7"/>
          <p:cNvSpPr>
            <a:spLocks noGrp="1"/>
          </p:cNvSpPr>
          <p:nvPr>
            <p:ph type="body"/>
          </p:nvPr>
        </p:nvSpPr>
        <p:spPr>
          <a:xfrm>
            <a:off x="7714440" y="3792960"/>
            <a:ext cx="334656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19" name="PlaceHolder 2"/>
          <p:cNvSpPr>
            <a:spLocks noGrp="1"/>
          </p:cNvSpPr>
          <p:nvPr>
            <p:ph type="body"/>
          </p:nvPr>
        </p:nvSpPr>
        <p:spPr>
          <a:xfrm>
            <a:off x="685800" y="2063520"/>
            <a:ext cx="10394280" cy="331092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21" name="PlaceHolder 2"/>
          <p:cNvSpPr>
            <a:spLocks noGrp="1"/>
          </p:cNvSpPr>
          <p:nvPr>
            <p:ph type="body"/>
          </p:nvPr>
        </p:nvSpPr>
        <p:spPr>
          <a:xfrm>
            <a:off x="685800" y="2063520"/>
            <a:ext cx="5072400" cy="331092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22" name="PlaceHolder 3"/>
          <p:cNvSpPr>
            <a:spLocks noGrp="1"/>
          </p:cNvSpPr>
          <p:nvPr>
            <p:ph type="body"/>
          </p:nvPr>
        </p:nvSpPr>
        <p:spPr>
          <a:xfrm>
            <a:off x="6012360" y="2063520"/>
            <a:ext cx="5072400" cy="331092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685800" y="685800"/>
            <a:ext cx="10396440" cy="5339520"/>
          </a:xfrm>
          <a:prstGeom prst="rect">
            <a:avLst/>
          </a:prstGeom>
        </p:spPr>
        <p:txBody>
          <a:bodyPr lIns="0" rIns="0" tIns="0" bIns="0" anchor="ctr"/>
          <a:p>
            <a:pPr algn="ctr"/>
            <a:endParaRPr b="0" lang="es-E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26" name="PlaceHolder 2"/>
          <p:cNvSpPr>
            <a:spLocks noGrp="1"/>
          </p:cNvSpPr>
          <p:nvPr>
            <p:ph type="body"/>
          </p:nvPr>
        </p:nvSpPr>
        <p:spPr>
          <a:xfrm>
            <a:off x="68580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27" name="PlaceHolder 3"/>
          <p:cNvSpPr>
            <a:spLocks noGrp="1"/>
          </p:cNvSpPr>
          <p:nvPr>
            <p:ph type="body"/>
          </p:nvPr>
        </p:nvSpPr>
        <p:spPr>
          <a:xfrm>
            <a:off x="6012360" y="2063520"/>
            <a:ext cx="5072400" cy="331092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28" name="PlaceHolder 4"/>
          <p:cNvSpPr>
            <a:spLocks noGrp="1"/>
          </p:cNvSpPr>
          <p:nvPr>
            <p:ph type="body"/>
          </p:nvPr>
        </p:nvSpPr>
        <p:spPr>
          <a:xfrm>
            <a:off x="685800" y="379296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30" name="PlaceHolder 2"/>
          <p:cNvSpPr>
            <a:spLocks noGrp="1"/>
          </p:cNvSpPr>
          <p:nvPr>
            <p:ph type="body"/>
          </p:nvPr>
        </p:nvSpPr>
        <p:spPr>
          <a:xfrm>
            <a:off x="685800" y="2063520"/>
            <a:ext cx="5072400" cy="331092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31" name="PlaceHolder 3"/>
          <p:cNvSpPr>
            <a:spLocks noGrp="1"/>
          </p:cNvSpPr>
          <p:nvPr>
            <p:ph type="body"/>
          </p:nvPr>
        </p:nvSpPr>
        <p:spPr>
          <a:xfrm>
            <a:off x="601236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32" name="PlaceHolder 4"/>
          <p:cNvSpPr>
            <a:spLocks noGrp="1"/>
          </p:cNvSpPr>
          <p:nvPr>
            <p:ph type="body"/>
          </p:nvPr>
        </p:nvSpPr>
        <p:spPr>
          <a:xfrm>
            <a:off x="6012360" y="379296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85800" y="685800"/>
            <a:ext cx="10396440" cy="1151640"/>
          </a:xfrm>
          <a:prstGeom prst="rect">
            <a:avLst/>
          </a:prstGeom>
        </p:spPr>
        <p:txBody>
          <a:bodyPr lIns="0" rIns="0" tIns="0" bIns="0" anchor="ctr"/>
          <a:p>
            <a:endParaRPr b="0" lang="en-US" sz="1800" spc="-1" strike="noStrike">
              <a:solidFill>
                <a:srgbClr val="000000"/>
              </a:solidFill>
              <a:latin typeface="Impact"/>
            </a:endParaRPr>
          </a:p>
        </p:txBody>
      </p:sp>
      <p:sp>
        <p:nvSpPr>
          <p:cNvPr id="34" name="PlaceHolder 2"/>
          <p:cNvSpPr>
            <a:spLocks noGrp="1"/>
          </p:cNvSpPr>
          <p:nvPr>
            <p:ph type="body"/>
          </p:nvPr>
        </p:nvSpPr>
        <p:spPr>
          <a:xfrm>
            <a:off x="68580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35" name="PlaceHolder 3"/>
          <p:cNvSpPr>
            <a:spLocks noGrp="1"/>
          </p:cNvSpPr>
          <p:nvPr>
            <p:ph type="body"/>
          </p:nvPr>
        </p:nvSpPr>
        <p:spPr>
          <a:xfrm>
            <a:off x="6012360" y="2063520"/>
            <a:ext cx="5072400" cy="1578960"/>
          </a:xfrm>
          <a:prstGeom prst="rect">
            <a:avLst/>
          </a:prstGeom>
        </p:spPr>
        <p:txBody>
          <a:bodyPr lIns="0" rIns="0" tIns="0" bIns="0">
            <a:normAutofit/>
          </a:bodyPr>
          <a:p>
            <a:endParaRPr b="0" lang="en-US" sz="2000" spc="-1" strike="noStrike" cap="all">
              <a:solidFill>
                <a:srgbClr val="000000"/>
              </a:solidFill>
              <a:latin typeface="Impact"/>
            </a:endParaRPr>
          </a:p>
        </p:txBody>
      </p:sp>
      <p:sp>
        <p:nvSpPr>
          <p:cNvPr id="36" name="PlaceHolder 4"/>
          <p:cNvSpPr>
            <a:spLocks noGrp="1"/>
          </p:cNvSpPr>
          <p:nvPr>
            <p:ph type="body"/>
          </p:nvPr>
        </p:nvSpPr>
        <p:spPr>
          <a:xfrm>
            <a:off x="685800" y="3792960"/>
            <a:ext cx="10394280" cy="1578960"/>
          </a:xfrm>
          <a:prstGeom prst="rect">
            <a:avLst/>
          </a:prstGeom>
        </p:spPr>
        <p:txBody>
          <a:bodyPr lIns="0" rIns="0" tIns="0" bIns="0">
            <a:normAutofit/>
          </a:bodyPr>
          <a:p>
            <a:endParaRPr b="0" lang="en-US" sz="2000" spc="-1" strike="noStrike" cap="all">
              <a:solidFill>
                <a:srgbClr val="000000"/>
              </a:solidFill>
              <a:latin typeface="Impac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6" descr=""/>
          <p:cNvPicPr/>
          <p:nvPr/>
        </p:nvPicPr>
        <p:blipFill>
          <a:blip r:embed="rId3"/>
          <a:stretch/>
        </p:blipFill>
        <p:spPr>
          <a:xfrm>
            <a:off x="0" y="0"/>
            <a:ext cx="12191760" cy="6857640"/>
          </a:xfrm>
          <a:prstGeom prst="rect">
            <a:avLst/>
          </a:prstGeom>
          <a:ln>
            <a:noFill/>
          </a:ln>
        </p:spPr>
      </p:pic>
      <p:grpSp>
        <p:nvGrpSpPr>
          <p:cNvPr id="1" name="Group 1"/>
          <p:cNvGrpSpPr/>
          <p:nvPr/>
        </p:nvGrpSpPr>
        <p:grpSpPr>
          <a:xfrm>
            <a:off x="-25560" y="0"/>
            <a:ext cx="12005280" cy="6643800"/>
            <a:chOff x="-25560" y="0"/>
            <a:chExt cx="12005280" cy="6643800"/>
          </a:xfrm>
        </p:grpSpPr>
        <p:sp>
          <p:nvSpPr>
            <p:cNvPr id="2" name="CustomShape 2"/>
            <p:cNvSpPr/>
            <p:nvPr/>
          </p:nvSpPr>
          <p:spPr>
            <a:xfrm>
              <a:off x="0" y="0"/>
              <a:ext cx="11979720" cy="6643800"/>
            </a:xfrm>
            <a:prstGeom prst="rect">
              <a:avLst/>
            </a:prstGeom>
            <a:blipFill rotWithShape="0">
              <a:blip r:embed="rId4"/>
              <a:stretch>
                <a:fillRect/>
              </a:stretch>
            </a:blipFill>
            <a:ln>
              <a:noFill/>
            </a:ln>
            <a:effectLst>
              <a:outerShdw algn="tl" blurRad="98425" dir="4380000" dist="76200" rotWithShape="0">
                <a:srgbClr val="000000">
                  <a:alpha val="68000"/>
                </a:srgbClr>
              </a:outerShdw>
            </a:effectLst>
          </p:spPr>
          <p:style>
            <a:lnRef idx="1">
              <a:schemeClr val="accent1"/>
            </a:lnRef>
            <a:fillRef idx="3">
              <a:schemeClr val="accent1"/>
            </a:fillRef>
            <a:effectRef idx="2">
              <a:schemeClr val="accent1"/>
            </a:effectRef>
            <a:fontRef idx="minor"/>
          </p:style>
        </p:sp>
        <p:sp>
          <p:nvSpPr>
            <p:cNvPr id="3" name="CustomShape 3"/>
            <p:cNvSpPr/>
            <p:nvPr/>
          </p:nvSpPr>
          <p:spPr>
            <a:xfrm>
              <a:off x="-25560" y="0"/>
              <a:ext cx="11773080" cy="6419160"/>
            </a:xfrm>
            <a:custGeom>
              <a:avLst/>
              <a:gdLst/>
              <a:ahLst/>
              <a:rect l="l" t="t" r="r" b="b"/>
              <a:pathLst>
                <a:path w="11773291" h="6419514">
                  <a:moveTo>
                    <a:pt x="11750059" y="0"/>
                  </a:moveTo>
                  <a:lnTo>
                    <a:pt x="11773291" y="6419514"/>
                  </a:lnTo>
                  <a:lnTo>
                    <a:pt x="0" y="6411047"/>
                  </a:lnTo>
                </a:path>
              </a:pathLst>
            </a:custGeom>
            <a:noFill/>
            <a:ln w="82440">
              <a:solidFill>
                <a:schemeClr val="tx1">
                  <a:lumMod val="50000"/>
                  <a:lumOff val="50000"/>
                </a:schemeClr>
              </a:solidFill>
              <a:miter/>
            </a:ln>
          </p:spPr>
          <p:style>
            <a:lnRef idx="2">
              <a:schemeClr val="accent1"/>
            </a:lnRef>
            <a:fillRef idx="0">
              <a:schemeClr val="accent1"/>
            </a:fillRef>
            <a:effectRef idx="1">
              <a:schemeClr val="accent1"/>
            </a:effectRef>
            <a:fontRef idx="minor"/>
          </p:style>
        </p:sp>
        <p:sp>
          <p:nvSpPr>
            <p:cNvPr id="4" name="CustomShape 4"/>
            <p:cNvSpPr/>
            <p:nvPr/>
          </p:nvSpPr>
          <p:spPr>
            <a:xfrm>
              <a:off x="0" y="5600160"/>
              <a:ext cx="11706120" cy="780120"/>
            </a:xfrm>
            <a:prstGeom prst="rect">
              <a:avLst/>
            </a:prstGeom>
            <a:gradFill rotWithShape="0">
              <a:gsLst>
                <a:gs pos="34000">
                  <a:schemeClr val="accent2"/>
                </a:gs>
                <a:gs pos="100000">
                  <a:schemeClr val="accent2">
                    <a:lumMod val="50000"/>
                  </a:schemeClr>
                </a:gs>
              </a:gsLst>
              <a:lin ang="0"/>
            </a:gradFill>
            <a:ln>
              <a:noFill/>
            </a:ln>
          </p:spPr>
          <p:style>
            <a:lnRef idx="1">
              <a:schemeClr val="accent1"/>
            </a:lnRef>
            <a:fillRef idx="3">
              <a:schemeClr val="accent1"/>
            </a:fillRef>
            <a:effectRef idx="2">
              <a:schemeClr val="accent1"/>
            </a:effectRef>
            <a:fontRef idx="minor"/>
          </p:style>
        </p:sp>
      </p:grpSp>
      <p:pic>
        <p:nvPicPr>
          <p:cNvPr id="5" name="Picture 6" descr=""/>
          <p:cNvPicPr/>
          <p:nvPr/>
        </p:nvPicPr>
        <p:blipFill>
          <a:blip r:embed="rId5"/>
          <a:stretch/>
        </p:blipFill>
        <p:spPr>
          <a:xfrm>
            <a:off x="0" y="0"/>
            <a:ext cx="12191760" cy="6857640"/>
          </a:xfrm>
          <a:prstGeom prst="rect">
            <a:avLst/>
          </a:prstGeom>
          <a:ln>
            <a:noFill/>
          </a:ln>
        </p:spPr>
      </p:pic>
      <p:sp>
        <p:nvSpPr>
          <p:cNvPr id="6" name="CustomShape 5"/>
          <p:cNvSpPr/>
          <p:nvPr/>
        </p:nvSpPr>
        <p:spPr>
          <a:xfrm>
            <a:off x="-15840" y="0"/>
            <a:ext cx="11683440" cy="6587640"/>
          </a:xfrm>
          <a:custGeom>
            <a:avLst/>
            <a:gdLst/>
            <a:ah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blipFill rotWithShape="0">
            <a:blip r:embed="rId6"/>
            <a:stretch>
              <a:fillRect/>
            </a:stretch>
          </a:blipFill>
          <a:ln>
            <a:noFill/>
          </a:ln>
          <a:effectLst>
            <a:outerShdw algn="tl" blurRad="101600" dir="4380000" dist="152400" rotWithShape="0">
              <a:srgbClr val="000000">
                <a:alpha val="43000"/>
              </a:srgbClr>
            </a:outerShdw>
          </a:effectLst>
        </p:spPr>
        <p:style>
          <a:lnRef idx="1">
            <a:schemeClr val="accent1"/>
          </a:lnRef>
          <a:fillRef idx="3">
            <a:schemeClr val="accent1"/>
          </a:fillRef>
          <a:effectRef idx="2">
            <a:schemeClr val="accent1"/>
          </a:effectRef>
          <a:fontRef idx="minor"/>
        </p:style>
      </p:sp>
      <p:sp>
        <p:nvSpPr>
          <p:cNvPr id="7" name="CustomShape 6"/>
          <p:cNvSpPr/>
          <p:nvPr/>
        </p:nvSpPr>
        <p:spPr>
          <a:xfrm>
            <a:off x="0" y="4282200"/>
            <a:ext cx="11328840" cy="2028600"/>
          </a:xfrm>
          <a:custGeom>
            <a:avLst/>
            <a:gdLst/>
            <a:ahLst/>
            <a:rect l="l" t="t" r="r" b="b"/>
            <a:pathLst>
              <a:path w="11329257" h="2028845">
                <a:moveTo>
                  <a:pt x="0" y="588520"/>
                </a:moveTo>
                <a:lnTo>
                  <a:pt x="11244075" y="0"/>
                </a:lnTo>
                <a:lnTo>
                  <a:pt x="11329257" y="1424838"/>
                </a:lnTo>
                <a:lnTo>
                  <a:pt x="0" y="2028845"/>
                </a:lnTo>
                <a:lnTo>
                  <a:pt x="0" y="588520"/>
                </a:lnTo>
                <a:close/>
              </a:path>
            </a:pathLst>
          </a:custGeom>
          <a:gradFill rotWithShape="0">
            <a:gsLst>
              <a:gs pos="34000">
                <a:schemeClr val="accent2"/>
              </a:gs>
              <a:gs pos="100000">
                <a:schemeClr val="accent2">
                  <a:lumMod val="50000"/>
                </a:schemeClr>
              </a:gs>
            </a:gsLst>
            <a:lin ang="0"/>
          </a:gradFill>
          <a:ln>
            <a:noFill/>
          </a:ln>
        </p:spPr>
        <p:style>
          <a:lnRef idx="1">
            <a:schemeClr val="accent1"/>
          </a:lnRef>
          <a:fillRef idx="3">
            <a:schemeClr val="accent1"/>
          </a:fillRef>
          <a:effectRef idx="2">
            <a:schemeClr val="accent1"/>
          </a:effectRef>
          <a:fontRef idx="minor"/>
        </p:style>
      </p:sp>
      <p:sp>
        <p:nvSpPr>
          <p:cNvPr id="8" name="CustomShape 7"/>
          <p:cNvSpPr/>
          <p:nvPr/>
        </p:nvSpPr>
        <p:spPr>
          <a:xfrm>
            <a:off x="0" y="0"/>
            <a:ext cx="8719200" cy="456480"/>
          </a:xfrm>
          <a:custGeom>
            <a:avLst/>
            <a:gdLst/>
            <a:ahLst/>
            <a:rect l="l" t="t" r="r" b="b"/>
            <a:pathLst>
              <a:path w="8719579" h="456877">
                <a:moveTo>
                  <a:pt x="0" y="0"/>
                </a:moveTo>
                <a:lnTo>
                  <a:pt x="8719579" y="0"/>
                </a:lnTo>
                <a:lnTo>
                  <a:pt x="0" y="456877"/>
                </a:lnTo>
                <a:lnTo>
                  <a:pt x="0" y="0"/>
                </a:lnTo>
                <a:close/>
              </a:path>
            </a:pathLst>
          </a:custGeom>
          <a:gradFill rotWithShape="0">
            <a:gsLst>
              <a:gs pos="34000">
                <a:schemeClr val="accent2"/>
              </a:gs>
              <a:gs pos="100000">
                <a:schemeClr val="accent2">
                  <a:lumMod val="50000"/>
                </a:schemeClr>
              </a:gs>
            </a:gsLst>
            <a:lin ang="0"/>
          </a:gradFill>
          <a:ln>
            <a:noFill/>
          </a:ln>
        </p:spPr>
        <p:style>
          <a:lnRef idx="1">
            <a:schemeClr val="accent1"/>
          </a:lnRef>
          <a:fillRef idx="3">
            <a:schemeClr val="accent1"/>
          </a:fillRef>
          <a:effectRef idx="2">
            <a:schemeClr val="accent1"/>
          </a:effectRef>
          <a:fontRef idx="minor"/>
        </p:style>
      </p:sp>
      <p:sp>
        <p:nvSpPr>
          <p:cNvPr id="9" name="CustomShape 8"/>
          <p:cNvSpPr/>
          <p:nvPr/>
        </p:nvSpPr>
        <p:spPr>
          <a:xfrm rot="21420000">
            <a:off x="-161640" y="293040"/>
            <a:ext cx="11366640" cy="5751360"/>
          </a:xfrm>
          <a:custGeom>
            <a:avLst/>
            <a:gdLst/>
            <a:ahLst/>
            <a:rect l="l" t="t" r="r" b="b"/>
            <a:pathLst>
              <a:path w="11367116" h="5751804">
                <a:moveTo>
                  <a:pt x="11346705" y="0"/>
                </a:moveTo>
                <a:cubicBezTo>
                  <a:pt x="11353509" y="1915114"/>
                  <a:pt x="11360312" y="3830229"/>
                  <a:pt x="11367116" y="5745343"/>
                </a:cubicBezTo>
                <a:lnTo>
                  <a:pt x="0" y="5751804"/>
                </a:lnTo>
              </a:path>
            </a:pathLst>
          </a:custGeom>
          <a:noFill/>
          <a:ln w="82440">
            <a:solidFill>
              <a:schemeClr val="tx1">
                <a:lumMod val="50000"/>
                <a:lumOff val="50000"/>
              </a:schemeClr>
            </a:solidFill>
            <a:miter/>
          </a:ln>
        </p:spPr>
        <p:style>
          <a:lnRef idx="2">
            <a:schemeClr val="accent1"/>
          </a:lnRef>
          <a:fillRef idx="0">
            <a:schemeClr val="accent1"/>
          </a:fillRef>
          <a:effectRef idx="1">
            <a:schemeClr val="accent1"/>
          </a:effectRef>
          <a:fontRef idx="minor"/>
        </p:style>
      </p:sp>
      <p:sp>
        <p:nvSpPr>
          <p:cNvPr id="10" name="PlaceHolder 9"/>
          <p:cNvSpPr>
            <a:spLocks noGrp="1"/>
          </p:cNvSpPr>
          <p:nvPr>
            <p:ph type="title"/>
          </p:nvPr>
        </p:nvSpPr>
        <p:spPr>
          <a:xfrm rot="21420000">
            <a:off x="891000" y="662400"/>
            <a:ext cx="9754920" cy="2766240"/>
          </a:xfrm>
          <a:prstGeom prst="rect">
            <a:avLst/>
          </a:prstGeom>
        </p:spPr>
        <p:txBody>
          <a:bodyPr anchor="b">
            <a:normAutofit/>
          </a:bodyPr>
          <a:p>
            <a:pPr algn="r">
              <a:lnSpc>
                <a:spcPct val="90000"/>
              </a:lnSpc>
            </a:pPr>
            <a:r>
              <a:rPr b="0" lang="en-US" sz="8000" spc="-1" strike="noStrike" cap="all">
                <a:solidFill>
                  <a:srgbClr val="8fa751"/>
                </a:solidFill>
                <a:latin typeface="Impact"/>
              </a:rPr>
              <a:t>Haga clic para modificar el estilo de título del patrón</a:t>
            </a:r>
            <a:endParaRPr b="0" lang="en-US" sz="8000" spc="-1" strike="noStrike">
              <a:solidFill>
                <a:srgbClr val="000000"/>
              </a:solidFill>
              <a:latin typeface="Impact"/>
            </a:endParaRPr>
          </a:p>
        </p:txBody>
      </p:sp>
      <p:sp>
        <p:nvSpPr>
          <p:cNvPr id="11" name="PlaceHolder 10"/>
          <p:cNvSpPr>
            <a:spLocks noGrp="1"/>
          </p:cNvSpPr>
          <p:nvPr>
            <p:ph type="dt"/>
          </p:nvPr>
        </p:nvSpPr>
        <p:spPr>
          <a:xfrm rot="21420000">
            <a:off x="4948200" y="4578480"/>
            <a:ext cx="6143400" cy="1162800"/>
          </a:xfrm>
          <a:prstGeom prst="rect">
            <a:avLst/>
          </a:prstGeom>
        </p:spPr>
        <p:txBody>
          <a:bodyPr anchor="ctr"/>
          <a:p>
            <a:pPr algn="ctr">
              <a:lnSpc>
                <a:spcPct val="100000"/>
              </a:lnSpc>
            </a:pPr>
            <a:fld id="{D5FBDFD9-1D2B-4145-8338-8B08503AB9B9}" type="datetime">
              <a:rPr b="0" lang="es-ES" sz="5400" spc="-1" strike="noStrike" cap="all">
                <a:solidFill>
                  <a:srgbClr val="19271f"/>
                </a:solidFill>
                <a:latin typeface="Impact"/>
              </a:rPr>
              <a:t>17/12/18</a:t>
            </a:fld>
            <a:endParaRPr b="0" lang="es-ES" sz="5400" spc="-1" strike="noStrike">
              <a:latin typeface="Times New Roman"/>
            </a:endParaRPr>
          </a:p>
        </p:txBody>
      </p:sp>
      <p:sp>
        <p:nvSpPr>
          <p:cNvPr id="12" name="PlaceHolder 11"/>
          <p:cNvSpPr>
            <a:spLocks noGrp="1"/>
          </p:cNvSpPr>
          <p:nvPr>
            <p:ph type="ftr"/>
          </p:nvPr>
        </p:nvSpPr>
        <p:spPr>
          <a:xfrm rot="21420000">
            <a:off x="-9000" y="4882680"/>
            <a:ext cx="4050360" cy="1197360"/>
          </a:xfrm>
          <a:prstGeom prst="rect">
            <a:avLst/>
          </a:prstGeom>
        </p:spPr>
        <p:txBody>
          <a:bodyPr anchor="ctr"/>
          <a:p>
            <a:endParaRPr b="0" lang="es-ES" sz="2400" spc="-1" strike="noStrike">
              <a:latin typeface="Times New Roman"/>
            </a:endParaRPr>
          </a:p>
        </p:txBody>
      </p:sp>
      <p:sp>
        <p:nvSpPr>
          <p:cNvPr id="13" name="PlaceHolder 12"/>
          <p:cNvSpPr>
            <a:spLocks noGrp="1"/>
          </p:cNvSpPr>
          <p:nvPr>
            <p:ph type="sldNum"/>
          </p:nvPr>
        </p:nvSpPr>
        <p:spPr>
          <a:xfrm rot="21420000">
            <a:off x="9851400" y="3832560"/>
            <a:ext cx="906840" cy="498240"/>
          </a:xfrm>
          <a:prstGeom prst="rect">
            <a:avLst/>
          </a:prstGeom>
        </p:spPr>
        <p:txBody>
          <a:bodyPr anchor="ctr"/>
          <a:p>
            <a:pPr algn="ctr">
              <a:lnSpc>
                <a:spcPct val="100000"/>
              </a:lnSpc>
            </a:pPr>
            <a:fld id="{8EFD0CCD-AEB7-4E81-925F-F4AED9E41AEB}" type="slidenum">
              <a:rPr b="0" lang="es-ES" sz="2400" spc="-1" strike="noStrike" cap="all">
                <a:solidFill>
                  <a:srgbClr val="404040"/>
                </a:solidFill>
                <a:latin typeface="Impact"/>
              </a:rPr>
              <a:t>&lt;número&gt;</a:t>
            </a:fld>
            <a:endParaRPr b="0" lang="es-ES" sz="2400" spc="-1" strike="noStrike">
              <a:latin typeface="Times New Roman"/>
            </a:endParaRPr>
          </a:p>
        </p:txBody>
      </p:sp>
      <p:sp>
        <p:nvSpPr>
          <p:cNvPr id="14" name="CustomShape 13"/>
          <p:cNvSpPr/>
          <p:nvPr/>
        </p:nvSpPr>
        <p:spPr>
          <a:xfrm rot="21420000">
            <a:off x="4221360" y="5111280"/>
            <a:ext cx="515160" cy="515160"/>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p:style>
      </p:sp>
      <p:sp>
        <p:nvSpPr>
          <p:cNvPr id="15" name="PlaceHolder 1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000" spc="-1" strike="noStrike" cap="all">
                <a:solidFill>
                  <a:srgbClr val="000000"/>
                </a:solidFill>
                <a:latin typeface="Impact"/>
              </a:rPr>
              <a:t>Pulse para editar el formato de esquema del texto</a:t>
            </a:r>
            <a:endParaRPr b="0" lang="en-US" sz="2000" spc="-1" strike="noStrike" cap="all">
              <a:solidFill>
                <a:srgbClr val="000000"/>
              </a:solidFill>
              <a:latin typeface="Impact"/>
            </a:endParaRPr>
          </a:p>
          <a:p>
            <a:pPr lvl="1" marL="864000" indent="-324000">
              <a:spcBef>
                <a:spcPts val="1134"/>
              </a:spcBef>
              <a:buClr>
                <a:srgbClr val="000000"/>
              </a:buClr>
              <a:buSzPct val="75000"/>
              <a:buFont typeface="Symbol" charset="2"/>
              <a:buChar char=""/>
            </a:pPr>
            <a:r>
              <a:rPr b="0" lang="en-US" sz="1600" spc="-1" strike="noStrike" cap="all">
                <a:solidFill>
                  <a:srgbClr val="000000"/>
                </a:solidFill>
                <a:latin typeface="Impact"/>
              </a:rPr>
              <a:t>Segundo nivel del esquema</a:t>
            </a:r>
            <a:endParaRPr b="0" lang="en-US" sz="1600" spc="-1" strike="noStrike" cap="all">
              <a:solidFill>
                <a:srgbClr val="000000"/>
              </a:solidFill>
              <a:latin typeface="Impact"/>
            </a:endParaRPr>
          </a:p>
          <a:p>
            <a:pPr lvl="2" marL="1296000" indent="-288000">
              <a:spcBef>
                <a:spcPts val="850"/>
              </a:spcBef>
              <a:buClr>
                <a:srgbClr val="000000"/>
              </a:buClr>
              <a:buSzPct val="45000"/>
              <a:buFont typeface="Wingdings" charset="2"/>
              <a:buChar char=""/>
            </a:pPr>
            <a:r>
              <a:rPr b="0" lang="en-US" sz="1400" spc="-1" strike="noStrike" cap="all">
                <a:solidFill>
                  <a:srgbClr val="000000"/>
                </a:solidFill>
                <a:latin typeface="Impact"/>
              </a:rPr>
              <a:t>Tercer nivel del esquema</a:t>
            </a:r>
            <a:endParaRPr b="0" lang="en-US" sz="1400" spc="-1" strike="noStrike" cap="all">
              <a:solidFill>
                <a:srgbClr val="000000"/>
              </a:solidFill>
              <a:latin typeface="Impact"/>
            </a:endParaRPr>
          </a:p>
          <a:p>
            <a:pPr lvl="3" marL="1728000" indent="-216000">
              <a:spcBef>
                <a:spcPts val="567"/>
              </a:spcBef>
              <a:buClr>
                <a:srgbClr val="000000"/>
              </a:buClr>
              <a:buSzPct val="75000"/>
              <a:buFont typeface="Symbol" charset="2"/>
              <a:buChar char=""/>
            </a:pPr>
            <a:r>
              <a:rPr b="0" lang="en-US" sz="1400" spc="-1" strike="noStrike" cap="all">
                <a:solidFill>
                  <a:srgbClr val="000000"/>
                </a:solidFill>
                <a:latin typeface="Impact"/>
              </a:rPr>
              <a:t>Cuarto nivel del esquema</a:t>
            </a:r>
            <a:endParaRPr b="0" lang="en-US" sz="1400" spc="-1" strike="noStrike" cap="all">
              <a:solidFill>
                <a:srgbClr val="000000"/>
              </a:solidFill>
              <a:latin typeface="Impact"/>
            </a:endParaRPr>
          </a:p>
          <a:p>
            <a:pPr lvl="4" marL="2160000" indent="-216000">
              <a:spcBef>
                <a:spcPts val="283"/>
              </a:spcBef>
              <a:buClr>
                <a:srgbClr val="000000"/>
              </a:buClr>
              <a:buSzPct val="45000"/>
              <a:buFont typeface="Wingdings" charset="2"/>
              <a:buChar char=""/>
            </a:pPr>
            <a:r>
              <a:rPr b="0" lang="en-US" sz="2000" spc="-1" strike="noStrike" cap="all">
                <a:solidFill>
                  <a:srgbClr val="000000"/>
                </a:solidFill>
                <a:latin typeface="Impact"/>
              </a:rPr>
              <a:t>Quinto nivel del esquema</a:t>
            </a:r>
            <a:endParaRPr b="0" lang="en-US" sz="2000" spc="-1" strike="noStrike" cap="all">
              <a:solidFill>
                <a:srgbClr val="000000"/>
              </a:solidFill>
              <a:latin typeface="Impact"/>
            </a:endParaRPr>
          </a:p>
          <a:p>
            <a:pPr lvl="5" marL="2592000" indent="-216000">
              <a:spcBef>
                <a:spcPts val="283"/>
              </a:spcBef>
              <a:buClr>
                <a:srgbClr val="000000"/>
              </a:buClr>
              <a:buSzPct val="45000"/>
              <a:buFont typeface="Wingdings" charset="2"/>
              <a:buChar char=""/>
            </a:pPr>
            <a:r>
              <a:rPr b="0" lang="en-US" sz="2000" spc="-1" strike="noStrike" cap="all">
                <a:solidFill>
                  <a:srgbClr val="000000"/>
                </a:solidFill>
                <a:latin typeface="Impact"/>
              </a:rPr>
              <a:t>Sexto nivel del esquema</a:t>
            </a:r>
            <a:endParaRPr b="0" lang="en-US" sz="2000" spc="-1" strike="noStrike" cap="all">
              <a:solidFill>
                <a:srgbClr val="000000"/>
              </a:solidFill>
              <a:latin typeface="Impact"/>
            </a:endParaRPr>
          </a:p>
          <a:p>
            <a:pPr lvl="6" marL="3024000" indent="-216000">
              <a:spcBef>
                <a:spcPts val="283"/>
              </a:spcBef>
              <a:buClr>
                <a:srgbClr val="000000"/>
              </a:buClr>
              <a:buSzPct val="45000"/>
              <a:buFont typeface="Wingdings" charset="2"/>
              <a:buChar char=""/>
            </a:pPr>
            <a:r>
              <a:rPr b="0" lang="en-US" sz="2000" spc="-1" strike="noStrike" cap="all">
                <a:solidFill>
                  <a:srgbClr val="000000"/>
                </a:solidFill>
                <a:latin typeface="Impact"/>
              </a:rPr>
              <a:t>Séptimo nivel del esquema</a:t>
            </a:r>
            <a:endParaRPr b="0" lang="en-US" sz="2000" spc="-1" strike="noStrike" cap="all">
              <a:solidFill>
                <a:srgbClr val="000000"/>
              </a:solidFill>
              <a:latin typeface="Impact"/>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52" name="Picture 6" descr=""/>
          <p:cNvPicPr/>
          <p:nvPr/>
        </p:nvPicPr>
        <p:blipFill>
          <a:blip r:embed="rId3"/>
          <a:stretch/>
        </p:blipFill>
        <p:spPr>
          <a:xfrm>
            <a:off x="0" y="0"/>
            <a:ext cx="12191760" cy="6857640"/>
          </a:xfrm>
          <a:prstGeom prst="rect">
            <a:avLst/>
          </a:prstGeom>
          <a:ln>
            <a:noFill/>
          </a:ln>
        </p:spPr>
      </p:pic>
      <p:grpSp>
        <p:nvGrpSpPr>
          <p:cNvPr id="53" name="Group 1"/>
          <p:cNvGrpSpPr/>
          <p:nvPr/>
        </p:nvGrpSpPr>
        <p:grpSpPr>
          <a:xfrm>
            <a:off x="-25560" y="0"/>
            <a:ext cx="12005280" cy="6643800"/>
            <a:chOff x="-25560" y="0"/>
            <a:chExt cx="12005280" cy="6643800"/>
          </a:xfrm>
        </p:grpSpPr>
        <p:sp>
          <p:nvSpPr>
            <p:cNvPr id="54" name="CustomShape 2"/>
            <p:cNvSpPr/>
            <p:nvPr/>
          </p:nvSpPr>
          <p:spPr>
            <a:xfrm>
              <a:off x="0" y="0"/>
              <a:ext cx="11979720" cy="6643800"/>
            </a:xfrm>
            <a:prstGeom prst="rect">
              <a:avLst/>
            </a:prstGeom>
            <a:blipFill rotWithShape="0">
              <a:blip r:embed="rId4"/>
              <a:stretch>
                <a:fillRect/>
              </a:stretch>
            </a:blipFill>
            <a:ln>
              <a:noFill/>
            </a:ln>
            <a:effectLst>
              <a:outerShdw algn="tl" blurRad="98425" dir="4380000" dist="76200" rotWithShape="0">
                <a:srgbClr val="000000">
                  <a:alpha val="68000"/>
                </a:srgbClr>
              </a:outerShdw>
            </a:effectLst>
          </p:spPr>
          <p:style>
            <a:lnRef idx="1">
              <a:schemeClr val="accent1"/>
            </a:lnRef>
            <a:fillRef idx="3">
              <a:schemeClr val="accent1"/>
            </a:fillRef>
            <a:effectRef idx="2">
              <a:schemeClr val="accent1"/>
            </a:effectRef>
            <a:fontRef idx="minor"/>
          </p:style>
        </p:sp>
        <p:sp>
          <p:nvSpPr>
            <p:cNvPr id="55" name="CustomShape 3"/>
            <p:cNvSpPr/>
            <p:nvPr/>
          </p:nvSpPr>
          <p:spPr>
            <a:xfrm>
              <a:off x="-25560" y="0"/>
              <a:ext cx="11773080" cy="6419160"/>
            </a:xfrm>
            <a:custGeom>
              <a:avLst/>
              <a:gdLst/>
              <a:ahLst/>
              <a:rect l="l" t="t" r="r" b="b"/>
              <a:pathLst>
                <a:path w="11773291" h="6419514">
                  <a:moveTo>
                    <a:pt x="11750059" y="0"/>
                  </a:moveTo>
                  <a:lnTo>
                    <a:pt x="11773291" y="6419514"/>
                  </a:lnTo>
                  <a:lnTo>
                    <a:pt x="0" y="6411047"/>
                  </a:lnTo>
                </a:path>
              </a:pathLst>
            </a:custGeom>
            <a:noFill/>
            <a:ln w="82440">
              <a:solidFill>
                <a:schemeClr val="tx1">
                  <a:lumMod val="50000"/>
                  <a:lumOff val="50000"/>
                </a:schemeClr>
              </a:solidFill>
              <a:miter/>
            </a:ln>
          </p:spPr>
          <p:style>
            <a:lnRef idx="2">
              <a:schemeClr val="accent1"/>
            </a:lnRef>
            <a:fillRef idx="0">
              <a:schemeClr val="accent1"/>
            </a:fillRef>
            <a:effectRef idx="1">
              <a:schemeClr val="accent1"/>
            </a:effectRef>
            <a:fontRef idx="minor"/>
          </p:style>
        </p:sp>
        <p:sp>
          <p:nvSpPr>
            <p:cNvPr id="56" name="CustomShape 4"/>
            <p:cNvSpPr/>
            <p:nvPr/>
          </p:nvSpPr>
          <p:spPr>
            <a:xfrm>
              <a:off x="0" y="5600160"/>
              <a:ext cx="11706120" cy="780120"/>
            </a:xfrm>
            <a:prstGeom prst="rect">
              <a:avLst/>
            </a:prstGeom>
            <a:gradFill rotWithShape="0">
              <a:gsLst>
                <a:gs pos="34000">
                  <a:schemeClr val="accent2"/>
                </a:gs>
                <a:gs pos="100000">
                  <a:schemeClr val="accent2">
                    <a:lumMod val="50000"/>
                  </a:schemeClr>
                </a:gs>
              </a:gsLst>
              <a:lin ang="0"/>
            </a:gradFill>
            <a:ln>
              <a:noFill/>
            </a:ln>
          </p:spPr>
          <p:style>
            <a:lnRef idx="1">
              <a:schemeClr val="accent1"/>
            </a:lnRef>
            <a:fillRef idx="3">
              <a:schemeClr val="accent1"/>
            </a:fillRef>
            <a:effectRef idx="2">
              <a:schemeClr val="accent1"/>
            </a:effectRef>
            <a:fontRef idx="minor"/>
          </p:style>
        </p:sp>
      </p:grpSp>
      <p:sp>
        <p:nvSpPr>
          <p:cNvPr id="57" name="PlaceHolder 5"/>
          <p:cNvSpPr>
            <a:spLocks noGrp="1"/>
          </p:cNvSpPr>
          <p:nvPr>
            <p:ph type="title"/>
          </p:nvPr>
        </p:nvSpPr>
        <p:spPr>
          <a:xfrm>
            <a:off x="685800" y="685800"/>
            <a:ext cx="10396440" cy="1151640"/>
          </a:xfrm>
          <a:prstGeom prst="rect">
            <a:avLst/>
          </a:prstGeom>
        </p:spPr>
        <p:txBody>
          <a:bodyPr anchor="ctr"/>
          <a:p>
            <a:pPr>
              <a:lnSpc>
                <a:spcPct val="90000"/>
              </a:lnSpc>
            </a:pPr>
            <a:r>
              <a:rPr b="0" lang="en-US" sz="5400" spc="-1" strike="noStrike" cap="all">
                <a:solidFill>
                  <a:srgbClr val="8fa751"/>
                </a:solidFill>
                <a:latin typeface="Impact"/>
              </a:rPr>
              <a:t>Haga clic para modificar el estilo de título del patrón</a:t>
            </a:r>
            <a:endParaRPr b="0" lang="en-US" sz="5400" spc="-1" strike="noStrike">
              <a:solidFill>
                <a:srgbClr val="000000"/>
              </a:solidFill>
              <a:latin typeface="Impact"/>
            </a:endParaRPr>
          </a:p>
        </p:txBody>
      </p:sp>
      <p:sp>
        <p:nvSpPr>
          <p:cNvPr id="58" name="PlaceHolder 6"/>
          <p:cNvSpPr>
            <a:spLocks noGrp="1"/>
          </p:cNvSpPr>
          <p:nvPr>
            <p:ph type="body"/>
          </p:nvPr>
        </p:nvSpPr>
        <p:spPr>
          <a:xfrm>
            <a:off x="685800" y="2063520"/>
            <a:ext cx="10394280" cy="3310920"/>
          </a:xfrm>
          <a:prstGeom prst="rect">
            <a:avLst/>
          </a:prstGeom>
        </p:spPr>
        <p:txBody>
          <a:bodyPr anchor="ctr"/>
          <a:p>
            <a:pPr marL="228600" indent="-228240">
              <a:lnSpc>
                <a:spcPct val="120000"/>
              </a:lnSpc>
              <a:spcBef>
                <a:spcPts val="1001"/>
              </a:spcBef>
              <a:buClr>
                <a:srgbClr val="8fa751"/>
              </a:buClr>
              <a:buSzPct val="160000"/>
              <a:buFont typeface="Arial"/>
              <a:buChar char="•"/>
            </a:pPr>
            <a:r>
              <a:rPr b="0" lang="en-US" sz="2000" spc="-1" strike="noStrike" cap="all">
                <a:solidFill>
                  <a:srgbClr val="000000"/>
                </a:solidFill>
                <a:latin typeface="Impact"/>
              </a:rPr>
              <a:t>Editar los estilos de texto del patrón</a:t>
            </a:r>
            <a:endParaRPr b="0" lang="en-US" sz="2000" spc="-1" strike="noStrike" cap="all">
              <a:solidFill>
                <a:srgbClr val="000000"/>
              </a:solidFill>
              <a:latin typeface="Impact"/>
            </a:endParaRPr>
          </a:p>
          <a:p>
            <a:pPr lvl="1" marL="685800" indent="-228240">
              <a:lnSpc>
                <a:spcPct val="120000"/>
              </a:lnSpc>
              <a:spcBef>
                <a:spcPts val="499"/>
              </a:spcBef>
              <a:buClr>
                <a:srgbClr val="8fa751"/>
              </a:buClr>
              <a:buSzPct val="160000"/>
              <a:buFont typeface="Arial"/>
              <a:buChar char="•"/>
            </a:pPr>
            <a:r>
              <a:rPr b="0" lang="en-US" sz="1800" spc="-1" strike="noStrike" cap="all">
                <a:solidFill>
                  <a:srgbClr val="000000"/>
                </a:solidFill>
                <a:latin typeface="Impact"/>
              </a:rPr>
              <a:t>Segundo nivel</a:t>
            </a:r>
            <a:endParaRPr b="0" lang="en-US" sz="1800" spc="-1" strike="noStrike" cap="all">
              <a:solidFill>
                <a:srgbClr val="000000"/>
              </a:solidFill>
              <a:latin typeface="Impact"/>
            </a:endParaRPr>
          </a:p>
          <a:p>
            <a:pPr lvl="2" marL="1143000" indent="-228240">
              <a:lnSpc>
                <a:spcPct val="120000"/>
              </a:lnSpc>
              <a:spcBef>
                <a:spcPts val="499"/>
              </a:spcBef>
              <a:buClr>
                <a:srgbClr val="8fa751"/>
              </a:buClr>
              <a:buSzPct val="160000"/>
              <a:buFont typeface="Arial"/>
              <a:buChar char="•"/>
            </a:pPr>
            <a:r>
              <a:rPr b="0" lang="en-US" sz="1600" spc="-1" strike="noStrike" cap="all">
                <a:solidFill>
                  <a:srgbClr val="000000"/>
                </a:solidFill>
                <a:latin typeface="Impact"/>
              </a:rPr>
              <a:t>Tercer nivel</a:t>
            </a:r>
            <a:endParaRPr b="0" lang="en-US" sz="1600" spc="-1" strike="noStrike" cap="all">
              <a:solidFill>
                <a:srgbClr val="000000"/>
              </a:solidFill>
              <a:latin typeface="Impact"/>
            </a:endParaRPr>
          </a:p>
          <a:p>
            <a:pPr lvl="3" marL="1600200" indent="-228240">
              <a:lnSpc>
                <a:spcPct val="120000"/>
              </a:lnSpc>
              <a:spcBef>
                <a:spcPts val="499"/>
              </a:spcBef>
              <a:buClr>
                <a:srgbClr val="8fa751"/>
              </a:buClr>
              <a:buSzPct val="160000"/>
              <a:buFont typeface="Arial"/>
              <a:buChar char="•"/>
            </a:pPr>
            <a:r>
              <a:rPr b="0" lang="en-US" sz="1400" spc="-1" strike="noStrike" cap="all">
                <a:solidFill>
                  <a:srgbClr val="000000"/>
                </a:solidFill>
                <a:latin typeface="Impact"/>
              </a:rPr>
              <a:t>Cuarto nivel</a:t>
            </a:r>
            <a:endParaRPr b="0" lang="en-US" sz="1400" spc="-1" strike="noStrike" cap="all">
              <a:solidFill>
                <a:srgbClr val="000000"/>
              </a:solidFill>
              <a:latin typeface="Impact"/>
            </a:endParaRPr>
          </a:p>
          <a:p>
            <a:pPr lvl="4" marL="2057400" indent="-228240">
              <a:lnSpc>
                <a:spcPct val="120000"/>
              </a:lnSpc>
              <a:spcBef>
                <a:spcPts val="499"/>
              </a:spcBef>
              <a:buClr>
                <a:srgbClr val="8fa751"/>
              </a:buClr>
              <a:buSzPct val="160000"/>
              <a:buFont typeface="Arial"/>
              <a:buChar char="•"/>
            </a:pPr>
            <a:r>
              <a:rPr b="0" lang="en-US" sz="1400" spc="-1" strike="noStrike" cap="all">
                <a:solidFill>
                  <a:srgbClr val="000000"/>
                </a:solidFill>
                <a:latin typeface="Impact"/>
              </a:rPr>
              <a:t>Quinto nivel</a:t>
            </a:r>
            <a:endParaRPr b="0" lang="en-US" sz="1400" spc="-1" strike="noStrike" cap="all">
              <a:solidFill>
                <a:srgbClr val="000000"/>
              </a:solidFill>
              <a:latin typeface="Impact"/>
            </a:endParaRPr>
          </a:p>
        </p:txBody>
      </p:sp>
      <p:sp>
        <p:nvSpPr>
          <p:cNvPr id="59" name="PlaceHolder 7"/>
          <p:cNvSpPr>
            <a:spLocks noGrp="1"/>
          </p:cNvSpPr>
          <p:nvPr>
            <p:ph type="dt"/>
          </p:nvPr>
        </p:nvSpPr>
        <p:spPr>
          <a:xfrm>
            <a:off x="7297920" y="5757480"/>
            <a:ext cx="3784320" cy="498240"/>
          </a:xfrm>
          <a:prstGeom prst="rect">
            <a:avLst/>
          </a:prstGeom>
        </p:spPr>
        <p:txBody>
          <a:bodyPr anchor="ctr"/>
          <a:p>
            <a:pPr algn="r">
              <a:lnSpc>
                <a:spcPct val="100000"/>
              </a:lnSpc>
            </a:pPr>
            <a:fld id="{39E60B6F-11DA-4807-A24A-CB821AB8448A}" type="datetime">
              <a:rPr b="0" lang="es-ES" sz="3200" spc="-1" strike="noStrike" cap="all">
                <a:solidFill>
                  <a:srgbClr val="314e3f"/>
                </a:solidFill>
                <a:latin typeface="Impact"/>
              </a:rPr>
              <a:t>17/12/18</a:t>
            </a:fld>
            <a:endParaRPr b="0" lang="es-ES" sz="3200" spc="-1" strike="noStrike">
              <a:latin typeface="Times New Roman"/>
            </a:endParaRPr>
          </a:p>
        </p:txBody>
      </p:sp>
      <p:sp>
        <p:nvSpPr>
          <p:cNvPr id="60" name="PlaceHolder 8"/>
          <p:cNvSpPr>
            <a:spLocks noGrp="1"/>
          </p:cNvSpPr>
          <p:nvPr>
            <p:ph type="ftr"/>
          </p:nvPr>
        </p:nvSpPr>
        <p:spPr>
          <a:xfrm>
            <a:off x="685800" y="5757480"/>
            <a:ext cx="5499360" cy="498240"/>
          </a:xfrm>
          <a:prstGeom prst="rect">
            <a:avLst/>
          </a:prstGeom>
        </p:spPr>
        <p:txBody>
          <a:bodyPr anchor="ctr"/>
          <a:p>
            <a:endParaRPr b="0" lang="es-ES" sz="2400" spc="-1" strike="noStrike">
              <a:latin typeface="Times New Roman"/>
            </a:endParaRPr>
          </a:p>
        </p:txBody>
      </p:sp>
      <p:sp>
        <p:nvSpPr>
          <p:cNvPr id="61" name="PlaceHolder 9"/>
          <p:cNvSpPr>
            <a:spLocks noGrp="1"/>
          </p:cNvSpPr>
          <p:nvPr>
            <p:ph type="sldNum"/>
          </p:nvPr>
        </p:nvSpPr>
        <p:spPr>
          <a:xfrm>
            <a:off x="6287040" y="5757480"/>
            <a:ext cx="906840" cy="498240"/>
          </a:xfrm>
          <a:prstGeom prst="rect">
            <a:avLst/>
          </a:prstGeom>
        </p:spPr>
        <p:txBody>
          <a:bodyPr anchor="ctr"/>
          <a:p>
            <a:pPr algn="ctr">
              <a:lnSpc>
                <a:spcPct val="100000"/>
              </a:lnSpc>
            </a:pPr>
            <a:fld id="{BDA2CA37-BC8A-4481-9923-6316384E8FD4}" type="slidenum">
              <a:rPr b="0" lang="es-ES" sz="3200" spc="-1" strike="noStrike" cap="all">
                <a:solidFill>
                  <a:srgbClr val="314e3f"/>
                </a:solidFill>
                <a:latin typeface="Impact"/>
              </a:rPr>
              <a:t>&lt;número&gt;</a:t>
            </a:fld>
            <a:endParaRPr b="0" lang="es-ES" sz="3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rot="21420000">
            <a:off x="5434920" y="1293120"/>
            <a:ext cx="5129640" cy="1860120"/>
          </a:xfrm>
          <a:prstGeom prst="rect">
            <a:avLst/>
          </a:prstGeom>
          <a:noFill/>
          <a:ln>
            <a:noFill/>
          </a:ln>
        </p:spPr>
        <p:txBody>
          <a:bodyPr anchor="b">
            <a:normAutofit/>
          </a:bodyPr>
          <a:p>
            <a:pPr algn="ctr">
              <a:lnSpc>
                <a:spcPct val="90000"/>
              </a:lnSpc>
            </a:pPr>
            <a:r>
              <a:rPr b="1" lang="en-US" sz="6000" spc="-1" strike="noStrike">
                <a:solidFill>
                  <a:srgbClr val="314e3f"/>
                </a:solidFill>
                <a:latin typeface="Calibri Light"/>
                <a:ea typeface="Cambria Math"/>
              </a:rPr>
              <a:t>Accidentalidad en Madrid</a:t>
            </a:r>
            <a:endParaRPr b="0" lang="en-US" sz="6000" spc="-1" strike="noStrike">
              <a:solidFill>
                <a:srgbClr val="000000"/>
              </a:solidFill>
              <a:latin typeface="Impact"/>
            </a:endParaRPr>
          </a:p>
        </p:txBody>
      </p:sp>
      <p:grpSp>
        <p:nvGrpSpPr>
          <p:cNvPr id="99" name="Group 2"/>
          <p:cNvGrpSpPr/>
          <p:nvPr/>
        </p:nvGrpSpPr>
        <p:grpSpPr>
          <a:xfrm>
            <a:off x="282600" y="674280"/>
            <a:ext cx="6920640" cy="5735520"/>
            <a:chOff x="282600" y="674280"/>
            <a:chExt cx="6920640" cy="5735520"/>
          </a:xfrm>
        </p:grpSpPr>
        <p:sp>
          <p:nvSpPr>
            <p:cNvPr id="100" name="CustomShape 3"/>
            <p:cNvSpPr/>
            <p:nvPr/>
          </p:nvSpPr>
          <p:spPr>
            <a:xfrm rot="21414000">
              <a:off x="370800" y="804960"/>
              <a:ext cx="4930920" cy="3397320"/>
            </a:xfrm>
            <a:prstGeom prst="roundRect">
              <a:avLst>
                <a:gd name="adj" fmla="val 16667"/>
              </a:avLst>
            </a:prstGeom>
            <a:blipFill rotWithShape="0">
              <a:blip r:embed="rId1"/>
              <a:stretch>
                <a:fillRect l="0" t="-1997" r="0" b="-1997"/>
              </a:stretch>
            </a:blipFill>
            <a:ln>
              <a:round/>
            </a:ln>
          </p:spPr>
          <p:style>
            <a:lnRef idx="2">
              <a:schemeClr val="lt1">
                <a:hueOff val="0"/>
                <a:satOff val="0"/>
                <a:lumOff val="0"/>
                <a:alphaOff val="0"/>
              </a:schemeClr>
            </a:lnRef>
            <a:fillRef idx="0"/>
            <a:effectRef idx="0">
              <a:schemeClr val="accent1">
                <a:hueOff val="0"/>
                <a:satOff val="0"/>
                <a:lumOff val="0"/>
                <a:alphaOff val="0"/>
              </a:schemeClr>
            </a:effectRef>
            <a:fontRef idx="minor"/>
          </p:style>
        </p:sp>
        <p:sp>
          <p:nvSpPr>
            <p:cNvPr id="101" name="CustomShape 4"/>
            <p:cNvSpPr/>
            <p:nvPr/>
          </p:nvSpPr>
          <p:spPr>
            <a:xfrm rot="21015600">
              <a:off x="2153160" y="4176360"/>
              <a:ext cx="4930920" cy="1829160"/>
            </a:xfrm>
            <a:custGeom>
              <a:avLst/>
              <a:gdLst/>
              <a:ahLst/>
              <a:rect l="l" t="t" r="r" b="b"/>
              <a:pathLst>
                <a:path w="3143603" h="1166276">
                  <a:moveTo>
                    <a:pt x="0" y="0"/>
                  </a:moveTo>
                  <a:lnTo>
                    <a:pt x="3143603" y="0"/>
                  </a:lnTo>
                  <a:lnTo>
                    <a:pt x="3143603" y="1166276"/>
                  </a:lnTo>
                  <a:lnTo>
                    <a:pt x="0" y="1166276"/>
                  </a:lnTo>
                  <a:lnTo>
                    <a:pt x="0" y="0"/>
                  </a:lnTo>
                  <a:close/>
                </a:path>
              </a:pathLst>
            </a:cu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p:style>
        </p:sp>
      </p:grpSp>
      <p:sp>
        <p:nvSpPr>
          <p:cNvPr id="102" name="CustomShape 5"/>
          <p:cNvSpPr/>
          <p:nvPr/>
        </p:nvSpPr>
        <p:spPr>
          <a:xfrm rot="21406200">
            <a:off x="6415920" y="4736520"/>
            <a:ext cx="3893760" cy="1308600"/>
          </a:xfrm>
          <a:prstGeom prst="rect">
            <a:avLst/>
          </a:prstGeom>
          <a:noFill/>
          <a:ln>
            <a:noFill/>
          </a:ln>
        </p:spPr>
        <p:style>
          <a:lnRef idx="0"/>
          <a:fillRef idx="0"/>
          <a:effectRef idx="0"/>
          <a:fontRef idx="minor"/>
        </p:style>
        <p:txBody>
          <a:bodyPr lIns="90000" rIns="90000" tIns="45000" bIns="45000"/>
          <a:p>
            <a:pPr>
              <a:lnSpc>
                <a:spcPct val="100000"/>
              </a:lnSpc>
            </a:pPr>
            <a:r>
              <a:rPr b="1" lang="es-ES" sz="4000" spc="-1" strike="noStrike">
                <a:solidFill>
                  <a:srgbClr val="808080"/>
                </a:solidFill>
                <a:latin typeface="Cambria Math"/>
                <a:ea typeface="Cambria Math"/>
              </a:rPr>
              <a:t>Cloud y Big Data</a:t>
            </a:r>
            <a:endParaRPr b="0" lang="es-ES" sz="4000" spc="-1" strike="noStrike">
              <a:latin typeface="Arial"/>
            </a:endParaRPr>
          </a:p>
        </p:txBody>
      </p:sp>
      <p:pic>
        <p:nvPicPr>
          <p:cNvPr id="103" name="Imagen 3" descr=""/>
          <p:cNvPicPr/>
          <p:nvPr/>
        </p:nvPicPr>
        <p:blipFill>
          <a:blip r:embed="rId2"/>
          <a:stretch/>
        </p:blipFill>
        <p:spPr>
          <a:xfrm rot="21410400">
            <a:off x="1145160" y="4876200"/>
            <a:ext cx="2096280" cy="129384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683640" y="331560"/>
            <a:ext cx="10396440" cy="1151640"/>
          </a:xfrm>
          <a:prstGeom prst="rect">
            <a:avLst/>
          </a:prstGeom>
          <a:noFill/>
          <a:ln>
            <a:noFill/>
          </a:ln>
        </p:spPr>
        <p:txBody>
          <a:bodyPr anchor="ctr"/>
          <a:p>
            <a:pPr>
              <a:lnSpc>
                <a:spcPct val="90000"/>
              </a:lnSpc>
            </a:pPr>
            <a:r>
              <a:rPr b="1" lang="en-US" sz="6000" spc="-1" strike="noStrike">
                <a:solidFill>
                  <a:srgbClr val="314e3f"/>
                </a:solidFill>
                <a:latin typeface="Calibri Light"/>
                <a:ea typeface="Cambria Math"/>
              </a:rPr>
              <a:t>Introducción</a:t>
            </a:r>
            <a:endParaRPr b="0" lang="en-US" sz="6000" spc="-1" strike="noStrike">
              <a:solidFill>
                <a:srgbClr val="000000"/>
              </a:solidFill>
              <a:latin typeface="Impact"/>
            </a:endParaRPr>
          </a:p>
        </p:txBody>
      </p:sp>
      <p:sp>
        <p:nvSpPr>
          <p:cNvPr id="105" name="TextShape 2"/>
          <p:cNvSpPr txBox="1"/>
          <p:nvPr/>
        </p:nvSpPr>
        <p:spPr>
          <a:xfrm>
            <a:off x="720000" y="1728000"/>
            <a:ext cx="10440000" cy="2649960"/>
          </a:xfrm>
          <a:prstGeom prst="rect">
            <a:avLst/>
          </a:prstGeom>
          <a:noFill/>
          <a:ln>
            <a:noFill/>
          </a:ln>
        </p:spPr>
        <p:txBody>
          <a:bodyPr lIns="90000" rIns="90000" tIns="45000" bIns="45000"/>
          <a:p>
            <a:r>
              <a:rPr b="0" lang="es-ES" sz="1800" spc="-1" strike="noStrike">
                <a:latin typeface="Arial"/>
              </a:rPr>
              <a:t>Nuestro proyecto consiste en analizar los datos obtenidos de la sede de datos de Madrid sobre la accidentalidad en la ciudad de Madrid desde 2010 hasta la actualidad. En estos datos tenemos información sobre el lugar donde se produjo, cuando (fecha y rango de hora), condiciones metorológicas,etc. </a:t>
            </a:r>
            <a:endParaRPr b="0" lang="es-ES" sz="1800" spc="-1" strike="noStrike">
              <a:latin typeface="Arial"/>
            </a:endParaRPr>
          </a:p>
          <a:p>
            <a:endParaRPr b="0" lang="es-ES" sz="1800" spc="-1" strike="noStrike">
              <a:latin typeface="Arial"/>
            </a:endParaRPr>
          </a:p>
          <a:p>
            <a:r>
              <a:rPr b="0" lang="es-ES" sz="1800" spc="-1" strike="noStrike">
                <a:latin typeface="Arial"/>
              </a:rPr>
              <a:t>Estos datos pueden ser utilizados para fines académicos, como es el caso, o, también, para uso comercial y no comercial.</a:t>
            </a:r>
            <a:endParaRPr b="0" lang="es-ES" sz="1800" spc="-1" strike="noStrike">
              <a:latin typeface="Arial"/>
            </a:endParaRPr>
          </a:p>
          <a:p>
            <a:endParaRPr b="0" lang="es-ES" sz="1800" spc="-1" strike="noStrike">
              <a:latin typeface="Arial"/>
            </a:endParaRPr>
          </a:p>
          <a:p>
            <a:r>
              <a:rPr b="0" lang="es-ES" sz="1800" spc="-1" strike="noStrike">
                <a:latin typeface="Arial"/>
              </a:rPr>
              <a:t>El objetivo principal de nuestro trabajo es facilitar información sobre los accidentes producidos en Madrid, tanto de manera general como por distritos, horas, calles, etc... de una forma fácil y visual. </a:t>
            </a:r>
            <a:endParaRPr b="0" lang="es-ES"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Shape 1"/>
          <p:cNvSpPr txBox="1"/>
          <p:nvPr/>
        </p:nvSpPr>
        <p:spPr>
          <a:xfrm>
            <a:off x="683640" y="331560"/>
            <a:ext cx="10396440" cy="1151640"/>
          </a:xfrm>
          <a:prstGeom prst="rect">
            <a:avLst/>
          </a:prstGeom>
          <a:noFill/>
          <a:ln>
            <a:noFill/>
          </a:ln>
        </p:spPr>
        <p:txBody>
          <a:bodyPr anchor="ctr"/>
          <a:p>
            <a:pPr>
              <a:lnSpc>
                <a:spcPct val="90000"/>
              </a:lnSpc>
            </a:pPr>
            <a:r>
              <a:rPr b="1" lang="en-US" sz="6000" spc="-1" strike="noStrike">
                <a:solidFill>
                  <a:srgbClr val="314e3f"/>
                </a:solidFill>
                <a:latin typeface="Calibri Light"/>
                <a:ea typeface="Cambria Math"/>
              </a:rPr>
              <a:t>Funcionalidades</a:t>
            </a:r>
            <a:endParaRPr b="0" lang="en-US" sz="6000" spc="-1" strike="noStrike">
              <a:solidFill>
                <a:srgbClr val="000000"/>
              </a:solidFill>
              <a:latin typeface="Impact"/>
            </a:endParaRPr>
          </a:p>
        </p:txBody>
      </p:sp>
      <p:pic>
        <p:nvPicPr>
          <p:cNvPr id="107" name="" descr=""/>
          <p:cNvPicPr/>
          <p:nvPr/>
        </p:nvPicPr>
        <p:blipFill>
          <a:blip r:embed="rId1"/>
          <a:stretch/>
        </p:blipFill>
        <p:spPr>
          <a:xfrm>
            <a:off x="1656000" y="1368000"/>
            <a:ext cx="8395920" cy="388800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683640" y="331560"/>
            <a:ext cx="10396440" cy="1151640"/>
          </a:xfrm>
          <a:prstGeom prst="rect">
            <a:avLst/>
          </a:prstGeom>
          <a:noFill/>
          <a:ln>
            <a:noFill/>
          </a:ln>
        </p:spPr>
        <p:txBody>
          <a:bodyPr anchor="ctr"/>
          <a:p>
            <a:pPr>
              <a:lnSpc>
                <a:spcPct val="90000"/>
              </a:lnSpc>
            </a:pPr>
            <a:r>
              <a:rPr b="1" lang="en-US" sz="6000" spc="-1" strike="noStrike">
                <a:solidFill>
                  <a:srgbClr val="314e3f"/>
                </a:solidFill>
                <a:latin typeface="Calibri Light"/>
                <a:ea typeface="Cambria Math"/>
              </a:rPr>
              <a:t>Modo de uso</a:t>
            </a:r>
            <a:endParaRPr b="0" lang="en-US" sz="6000" spc="-1" strike="noStrike">
              <a:solidFill>
                <a:srgbClr val="000000"/>
              </a:solidFill>
              <a:latin typeface="Impact"/>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683640" y="331560"/>
            <a:ext cx="10396440" cy="1151640"/>
          </a:xfrm>
          <a:prstGeom prst="rect">
            <a:avLst/>
          </a:prstGeom>
          <a:noFill/>
          <a:ln>
            <a:noFill/>
          </a:ln>
        </p:spPr>
        <p:txBody>
          <a:bodyPr anchor="ctr"/>
          <a:p>
            <a:pPr>
              <a:lnSpc>
                <a:spcPct val="90000"/>
              </a:lnSpc>
            </a:pPr>
            <a:r>
              <a:rPr b="1" lang="en-US" sz="6000" spc="-1" strike="noStrike">
                <a:solidFill>
                  <a:srgbClr val="314e3f"/>
                </a:solidFill>
                <a:latin typeface="Calibri Light"/>
                <a:ea typeface="Cambria Math"/>
              </a:rPr>
              <a:t>Página web</a:t>
            </a:r>
            <a:endParaRPr b="0" lang="en-US" sz="6000" spc="-1" strike="noStrike">
              <a:solidFill>
                <a:srgbClr val="000000"/>
              </a:solidFill>
              <a:latin typeface="Impact"/>
            </a:endParaRPr>
          </a:p>
        </p:txBody>
      </p:sp>
      <p:sp>
        <p:nvSpPr>
          <p:cNvPr id="110" name="CustomShape 2"/>
          <p:cNvSpPr/>
          <p:nvPr/>
        </p:nvSpPr>
        <p:spPr>
          <a:xfrm>
            <a:off x="0" y="5618880"/>
            <a:ext cx="11648160" cy="1430280"/>
          </a:xfrm>
          <a:prstGeom prst="rect">
            <a:avLst/>
          </a:prstGeom>
          <a:noFill/>
          <a:ln>
            <a:noFill/>
          </a:ln>
        </p:spPr>
        <p:style>
          <a:lnRef idx="0"/>
          <a:fillRef idx="0"/>
          <a:effectRef idx="0"/>
          <a:fontRef idx="minor"/>
        </p:style>
        <p:txBody>
          <a:bodyPr lIns="90000" rIns="90000" tIns="45000" bIns="45000"/>
          <a:p>
            <a:pPr algn="ctr">
              <a:lnSpc>
                <a:spcPct val="100000"/>
              </a:lnSpc>
            </a:pPr>
            <a:r>
              <a:rPr b="1" lang="es-ES" sz="4400" spc="-1" strike="noStrike">
                <a:solidFill>
                  <a:srgbClr val="808080"/>
                </a:solidFill>
                <a:latin typeface="Calibri Light"/>
                <a:ea typeface="Cambria Math"/>
              </a:rPr>
              <a:t>https://artuyero.github.io/Cloud_BigData_UCM/</a:t>
            </a:r>
            <a:endParaRPr b="0" lang="es-ES" sz="44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0" y="0"/>
            <a:ext cx="11966400" cy="6029280"/>
          </a:xfrm>
          <a:prstGeom prst="rect">
            <a:avLst/>
          </a:prstGeom>
          <a:noFill/>
          <a:ln>
            <a:noFill/>
          </a:ln>
        </p:spPr>
        <p:txBody>
          <a:bodyPr anchor="ctr"/>
          <a:p>
            <a:pPr algn="ctr">
              <a:lnSpc>
                <a:spcPct val="90000"/>
              </a:lnSpc>
            </a:pPr>
            <a:r>
              <a:rPr b="1" lang="en-US" sz="6000" spc="-1" strike="noStrike">
                <a:solidFill>
                  <a:srgbClr val="314e3f"/>
                </a:solidFill>
                <a:latin typeface="Calibri Light"/>
                <a:ea typeface="Cambria Math"/>
              </a:rPr>
              <a:t>Ejemplo práctico</a:t>
            </a:r>
            <a:endParaRPr b="0" lang="en-US" sz="6000" spc="-1" strike="noStrike">
              <a:solidFill>
                <a:srgbClr val="000000"/>
              </a:solidFill>
              <a:latin typeface="Impact"/>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683640" y="331560"/>
            <a:ext cx="10396440" cy="1151640"/>
          </a:xfrm>
          <a:prstGeom prst="rect">
            <a:avLst/>
          </a:prstGeom>
          <a:noFill/>
          <a:ln>
            <a:noFill/>
          </a:ln>
        </p:spPr>
        <p:txBody>
          <a:bodyPr anchor="ctr"/>
          <a:p>
            <a:pPr>
              <a:lnSpc>
                <a:spcPct val="90000"/>
              </a:lnSpc>
            </a:pPr>
            <a:r>
              <a:rPr b="1" lang="en-US" sz="6000" spc="-1" strike="noStrike">
                <a:solidFill>
                  <a:srgbClr val="314e3f"/>
                </a:solidFill>
                <a:latin typeface="Calibri Light"/>
                <a:ea typeface="Cambria Math"/>
              </a:rPr>
              <a:t>Preguntas</a:t>
            </a:r>
            <a:endParaRPr b="0" lang="en-US" sz="6000" spc="-1" strike="noStrike">
              <a:solidFill>
                <a:srgbClr val="000000"/>
              </a:solidFill>
              <a:latin typeface="Impact"/>
            </a:endParaRPr>
          </a:p>
        </p:txBody>
      </p:sp>
      <p:pic>
        <p:nvPicPr>
          <p:cNvPr id="113" name="Imagen 3" descr=""/>
          <p:cNvPicPr/>
          <p:nvPr/>
        </p:nvPicPr>
        <p:blipFill>
          <a:blip r:embed="rId1"/>
          <a:stretch/>
        </p:blipFill>
        <p:spPr>
          <a:xfrm>
            <a:off x="3841200" y="1483560"/>
            <a:ext cx="3516480" cy="3516480"/>
          </a:xfrm>
          <a:prstGeom prst="rect">
            <a:avLst/>
          </a:prstGeom>
          <a:ln>
            <a:noFill/>
          </a:ln>
          <a:effectLst>
            <a:outerShdw algn="tl" blurRad="292100" dir="2700000" dist="139700" rotWithShape="0">
              <a:srgbClr val="333333">
                <a:alpha val="65000"/>
              </a:srgbClr>
            </a:outerShdw>
          </a:effectLst>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24242"/>
      </a:dk2>
      <a:lt2>
        <a:srgbClr val="c8c8c8"/>
      </a:lt2>
      <a:accent1>
        <a:srgbClr val="8fa751"/>
      </a:accent1>
      <a:accent2>
        <a:srgbClr val="629d7d"/>
      </a:accent2>
      <a:accent3>
        <a:srgbClr val="5a7aab"/>
      </a:accent3>
      <a:accent4>
        <a:srgbClr val="aa618f"/>
      </a:accent4>
      <a:accent5>
        <a:srgbClr val="ba5445"/>
      </a:accent5>
      <a:accent6>
        <a:srgbClr val="c8a547"/>
      </a:accent6>
      <a:hlink>
        <a:srgbClr val="91bf1a"/>
      </a:hlink>
      <a:folHlink>
        <a:srgbClr val="adbe8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TM04033927[[fn=Evento principal]]</Template>
  <TotalTime>40</TotalTime>
  <Application>LibreOffice/6.0.7.3$Linux_X86_64 LibreOffice_project/00m0$Build-3</Application>
  <Words>31</Words>
  <Paragraphs>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2018-12-17T13:20:11Z</dcterms:created>
  <dc:creator>Arturo_Velillero Aguirre</dc:creator>
  <dc:description/>
  <dc:language>es-ES</dc:language>
  <cp:lastModifiedBy/>
  <dcterms:modified xsi:type="dcterms:W3CDTF">2018-12-17T21:40:58Z</dcterms:modified>
  <cp:revision>6</cp:revision>
  <dc:subject/>
  <dc:title>Accidentalidad en Madrid</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0</vt:bool>
  </property>
  <property fmtid="{D5CDD505-2E9C-101B-9397-08002B2CF9AE}" pid="10" name="ShareDoc">
    <vt:bool>0</vt:bool>
  </property>
  <property fmtid="{D5CDD505-2E9C-101B-9397-08002B2CF9AE}" pid="11" name="Slides">
    <vt:i4>7</vt:i4>
  </property>
</Properties>
</file>